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475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7000"/>
            <a:ext cx="224028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임상훈</dc:creator>
  <cp:lastModifiedBy>임상훈</cp:lastModifiedBy>
  <cp:revision>2</cp:revision>
  <dcterms:created xsi:type="dcterms:W3CDTF">2006-08-16T00:00:00Z</dcterms:created>
  <dcterms:modified xsi:type="dcterms:W3CDTF">2021-06-10T04:50:39Z</dcterms:modified>
</cp:coreProperties>
</file>